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0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seo Slab 500" panose="02000000000000000000" pitchFamily="50" charset="0"/>
              </a:rPr>
              <a:t>Caring Campus</a:t>
            </a:r>
            <a:br>
              <a:rPr lang="en-US" dirty="0">
                <a:latin typeface="Museo Slab 500" panose="02000000000000000000" pitchFamily="50" charset="0"/>
              </a:rPr>
            </a:br>
            <a:r>
              <a:rPr lang="en-US" dirty="0">
                <a:latin typeface="Museo Slab 500" panose="02000000000000000000" pitchFamily="50" charset="0"/>
              </a:rPr>
              <a:t>CR Cares</a:t>
            </a:r>
            <a:br>
              <a:rPr lang="en-US" dirty="0">
                <a:latin typeface="Museo Slab 500" panose="02000000000000000000" pitchFamily="50" charset="0"/>
              </a:rPr>
            </a:br>
            <a:r>
              <a:rPr lang="en-US" sz="3200" dirty="0">
                <a:latin typeface="Museo Slab 500" panose="02000000000000000000" pitchFamily="50" charset="0"/>
              </a:rPr>
              <a:t>Presentation to the Board of Trustees</a:t>
            </a:r>
            <a:r>
              <a:rPr lang="en-US" dirty="0">
                <a:latin typeface="Museo Slab 500" panose="02000000000000000000" pitchFamily="50" charset="0"/>
              </a:rPr>
              <a:t>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820488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en-US" cap="none" dirty="0">
                <a:latin typeface="+mn-lt"/>
              </a:rPr>
              <a:t>College Of The Redwoods 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en-US" cap="none" dirty="0">
                <a:latin typeface="+mn-lt"/>
              </a:rPr>
              <a:t>June 4, 2024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en-US" cap="none" dirty="0">
                <a:latin typeface="+mn-lt"/>
              </a:rPr>
              <a:t>Matthew Gilliland, Veterans Resource Center Coordinator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en-US" cap="none" dirty="0">
                <a:latin typeface="+mn-lt"/>
              </a:rPr>
              <a:t>Gussie Solem, Career Education Coordinator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en-US" cap="none" dirty="0">
                <a:latin typeface="+mn-lt"/>
              </a:rPr>
              <a:t>CR Cares Co-Chairs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17" y="758952"/>
            <a:ext cx="2108850" cy="179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35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Museo Slab 500" panose="02000000000000000000" pitchFamily="50" charset="0"/>
              </a:rPr>
              <a:t>Behavioral Commitments &amp; the Education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8811"/>
          </a:xfrm>
        </p:spPr>
        <p:txBody>
          <a:bodyPr>
            <a:normAutofit/>
          </a:bodyPr>
          <a:lstStyle/>
          <a:p>
            <a:pPr marL="292608" lvl="1" indent="0" algn="ctr">
              <a:lnSpc>
                <a:spcPct val="100000"/>
              </a:lnSpc>
              <a:buNone/>
            </a:pPr>
            <a:r>
              <a:rPr lang="en-US" sz="2800" u="sng" dirty="0"/>
              <a:t>Initiative 4: Establish stronger wraparound experiences for students’ total connection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Help students develop a web of connections by initiating it.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Identify ourselves so that students will know who to approach with questions.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Fostering an environment in which students can thrive.</a:t>
            </a:r>
          </a:p>
          <a:p>
            <a:pPr marL="0" indent="0">
              <a:buNone/>
            </a:pPr>
            <a:endParaRPr lang="en-US" sz="2800" dirty="0"/>
          </a:p>
          <a:p>
            <a:pPr lvl="7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800" dirty="0"/>
          </a:p>
          <a:p>
            <a:pPr lvl="7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773388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latin typeface="Museo Slab 500" panose="02000000000000000000" pitchFamily="50" charset="0"/>
              </a:rPr>
              <a:t>Caring Campus</a:t>
            </a:r>
            <a:br>
              <a:rPr lang="en-US" dirty="0">
                <a:latin typeface="Museo Slab 500" panose="02000000000000000000" pitchFamily="50" charset="0"/>
              </a:rPr>
            </a:br>
            <a:r>
              <a:rPr lang="en-US" dirty="0">
                <a:latin typeface="Museo Slab 500" panose="02000000000000000000" pitchFamily="50" charset="0"/>
              </a:rPr>
              <a:t>CR Cares</a:t>
            </a:r>
            <a:br>
              <a:rPr lang="en-US" dirty="0">
                <a:latin typeface="Museo Slab 500" panose="02000000000000000000" pitchFamily="50" charset="0"/>
              </a:rPr>
            </a:br>
            <a:endParaRPr lang="en-US" dirty="0">
              <a:latin typeface="Museo Slab 500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820488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</a:pPr>
            <a:endParaRPr lang="en-US" sz="4400" cap="none" dirty="0">
              <a:latin typeface="+mn-lt"/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en-US" sz="4400" cap="none" dirty="0">
                <a:latin typeface="+mn-lt"/>
              </a:rPr>
              <a:t>CR-Cares@Redwoods.edu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17" y="758952"/>
            <a:ext cx="2108850" cy="179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7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 Slab 500" panose="02000000000000000000" pitchFamily="50" charset="0"/>
              </a:rPr>
              <a:t>What is Caring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 Caring Campus (CR Cares) is a program developed by the Institute for Evidence-Based Change (IEBC) to create a culture of caring at community colleges.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A supportive network for classified staff that expands our bandwidth and ability to support students.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Monthly hybrid meetings with multiple sub-committees working to implement our behavioral commitments.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149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Museo Slab 500" panose="02000000000000000000" pitchFamily="50" charset="0"/>
              </a:rPr>
              <a:t>CR Cares Behavioral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Cross-Departmental Awareness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Ten Foot Rule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Nametags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Welcoming Students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Warm Referrals</a:t>
            </a:r>
          </a:p>
        </p:txBody>
      </p:sp>
    </p:spTree>
    <p:extLst>
      <p:ext uri="{BB962C8B-B14F-4D97-AF65-F5344CB8AC3E}">
        <p14:creationId xmlns:p14="http://schemas.microsoft.com/office/powerpoint/2010/main" val="88905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 Slab 500" panose="02000000000000000000" pitchFamily="50" charset="0"/>
              </a:rPr>
              <a:t>Milestones &amp;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Parking warning card with resources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Caught in the Act of Caring Flyers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Nametag form and process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CR Cares Newsletters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CR Cares Representation attending the State Classified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105363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 Slab 500" panose="02000000000000000000" pitchFamily="50" charset="0"/>
              </a:rPr>
              <a:t>Milestones &amp;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/>
              <a:t>Parking warning card with resources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0" y="2519264"/>
            <a:ext cx="4932785" cy="369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88" y="2519264"/>
            <a:ext cx="4851922" cy="363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636" y="5127756"/>
            <a:ext cx="1074909" cy="9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6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 Slab 500" panose="02000000000000000000" pitchFamily="50" charset="0"/>
              </a:rPr>
              <a:t>Milestones &amp; Accomplishments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7"/>
          <a:stretch/>
        </p:blipFill>
        <p:spPr>
          <a:xfrm>
            <a:off x="6624664" y="1845734"/>
            <a:ext cx="3909598" cy="441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i="1" dirty="0"/>
              <a:t>Caught in the act of caring flyer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286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 Slab 500" panose="02000000000000000000" pitchFamily="50" charset="0"/>
              </a:rPr>
              <a:t>Milestones &amp; Accomplishments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61"/>
          <a:stretch/>
        </p:blipFill>
        <p:spPr>
          <a:xfrm>
            <a:off x="7322126" y="2426317"/>
            <a:ext cx="3359728" cy="32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8" y="1920239"/>
            <a:ext cx="5594590" cy="430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1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Museo Slab 500" panose="02000000000000000000" pitchFamily="50" charset="0"/>
              </a:rPr>
              <a:t>Behavioral Commitments &amp; the Education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8811"/>
          </a:xfrm>
        </p:spPr>
        <p:txBody>
          <a:bodyPr>
            <a:normAutofit lnSpcReduction="10000"/>
          </a:bodyPr>
          <a:lstStyle/>
          <a:p>
            <a:pPr marL="292608" lvl="1" indent="0" algn="ctr">
              <a:lnSpc>
                <a:spcPct val="100000"/>
              </a:lnSpc>
              <a:buNone/>
            </a:pPr>
            <a:r>
              <a:rPr lang="en-US" sz="2800" u="sng" dirty="0"/>
              <a:t>Initiative 3: Create a more nimble and adaptable institution</a:t>
            </a:r>
          </a:p>
          <a:p>
            <a:pPr marL="292608" lvl="1" indent="0" algn="ctr">
              <a:lnSpc>
                <a:spcPct val="100000"/>
              </a:lnSpc>
              <a:buNone/>
            </a:pPr>
            <a:endParaRPr lang="en-US" sz="2800" u="sng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CR planning process with representation from all departments and campuses. 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Our meetings actively promote heterodoxy and thinking outside the box.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Identify known &amp; unknown gaps and brainstorm ways to address them.</a:t>
            </a:r>
          </a:p>
          <a:p>
            <a:pPr lvl="7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800" dirty="0"/>
          </a:p>
          <a:p>
            <a:pPr lvl="7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70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Museo Slab 500" panose="02000000000000000000" pitchFamily="50" charset="0"/>
              </a:rPr>
              <a:t>Behavioral Commitments &amp; the Education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8811"/>
          </a:xfrm>
        </p:spPr>
        <p:txBody>
          <a:bodyPr>
            <a:normAutofit/>
          </a:bodyPr>
          <a:lstStyle/>
          <a:p>
            <a:pPr marL="292608" lvl="1" indent="0" algn="ctr">
              <a:lnSpc>
                <a:spcPct val="100000"/>
              </a:lnSpc>
              <a:buNone/>
            </a:pPr>
            <a:r>
              <a:rPr lang="en-US" sz="2800" u="sng" dirty="0"/>
              <a:t>Initiative 3: Create a more nimble and adaptable institution</a:t>
            </a:r>
          </a:p>
          <a:p>
            <a:pPr marL="292608" lvl="1" indent="0" algn="ctr">
              <a:lnSpc>
                <a:spcPct val="100000"/>
              </a:lnSpc>
              <a:buNone/>
            </a:pPr>
            <a:endParaRPr lang="en-US" sz="2800" u="sng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Serves as an interdisciplinary space to consider possibilities for making improvements for CR as a district. 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Supported by the CR Cares leadership and administrative liaison who helps move ideas forward through the appropriate channels.</a:t>
            </a:r>
          </a:p>
          <a:p>
            <a:pPr marL="1271400" lvl="7" indent="0">
              <a:lnSpc>
                <a:spcPct val="100000"/>
              </a:lnSpc>
              <a:buNone/>
            </a:pPr>
            <a:endParaRPr lang="en-US" sz="2800" dirty="0"/>
          </a:p>
          <a:p>
            <a:pPr lvl="7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5800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349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Museo Slab 500</vt:lpstr>
      <vt:lpstr>Retrospect</vt:lpstr>
      <vt:lpstr>Caring Campus CR Cares Presentation to the Board of Trustees​</vt:lpstr>
      <vt:lpstr>What is Caring Campus?</vt:lpstr>
      <vt:lpstr>CR Cares Behavioral Commitments</vt:lpstr>
      <vt:lpstr>Milestones &amp; Accomplishments</vt:lpstr>
      <vt:lpstr>Milestones &amp; Accomplishments</vt:lpstr>
      <vt:lpstr>Milestones &amp; Accomplishments</vt:lpstr>
      <vt:lpstr>Milestones &amp; Accomplishments</vt:lpstr>
      <vt:lpstr>Behavioral Commitments &amp; the Education Master Plan</vt:lpstr>
      <vt:lpstr>Behavioral Commitments &amp; the Education Master Plan</vt:lpstr>
      <vt:lpstr>Behavioral Commitments &amp; the Education Master Plan</vt:lpstr>
      <vt:lpstr>Caring Campus CR Cares </vt:lpstr>
    </vt:vector>
  </TitlesOfParts>
  <Company>College of the Redwoods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Campus CR Cares Presentation to the Board of Trustees</dc:title>
  <dc:creator>Solem, Augusta</dc:creator>
  <cp:lastModifiedBy>Flamer, Keith</cp:lastModifiedBy>
  <cp:revision>15</cp:revision>
  <dcterms:created xsi:type="dcterms:W3CDTF">2024-06-03T22:53:38Z</dcterms:created>
  <dcterms:modified xsi:type="dcterms:W3CDTF">2024-06-05T04:42:00Z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2024-06-04T14:58:51Z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fd18e59d-408d-4329-b6c2-87399ed7409c</vt:lpwstr>
  </property>
  <property fmtid="{D5CDD505-2E9C-101B-9397-08002B2CF9AE}" pid="8" name="MSIP_Label_95b65281-30be-477e-ab72-69dd1df6454d_ContentBits">
    <vt:lpwstr>0</vt:lpwstr>
  </property>
</Properties>
</file>